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307" r:id="rId3"/>
    <p:sldId id="311" r:id="rId4"/>
    <p:sldId id="283" r:id="rId5"/>
    <p:sldId id="284" r:id="rId6"/>
    <p:sldId id="308" r:id="rId7"/>
    <p:sldId id="285" r:id="rId8"/>
    <p:sldId id="309" r:id="rId9"/>
    <p:sldId id="266" r:id="rId10"/>
    <p:sldId id="298" r:id="rId11"/>
    <p:sldId id="310" r:id="rId12"/>
    <p:sldId id="314" r:id="rId13"/>
    <p:sldId id="313" r:id="rId14"/>
    <p:sldId id="312" r:id="rId15"/>
    <p:sldId id="299" r:id="rId16"/>
    <p:sldId id="300" r:id="rId17"/>
    <p:sldId id="301" r:id="rId18"/>
    <p:sldId id="303" r:id="rId19"/>
    <p:sldId id="302" r:id="rId20"/>
    <p:sldId id="306" r:id="rId21"/>
    <p:sldId id="304" r:id="rId22"/>
    <p:sldId id="316" r:id="rId23"/>
    <p:sldId id="305" r:id="rId24"/>
    <p:sldId id="317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E024105-032E-472D-9F25-4CC565B43566}">
  <a:tblStyle styleId="{1E024105-032E-472D-9F25-4CC565B435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0458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101bbb36e_0_20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101bbb36e_0_20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160395" y="2505867"/>
            <a:ext cx="7170000" cy="23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 smtClean="0"/>
              <a:t>Социальное проектирование</a:t>
            </a:r>
            <a:endParaRPr sz="4800" dirty="0"/>
          </a:p>
        </p:txBody>
      </p:sp>
      <p:sp>
        <p:nvSpPr>
          <p:cNvPr id="55" name="Google Shape;55;p13"/>
          <p:cNvSpPr/>
          <p:nvPr/>
        </p:nvSpPr>
        <p:spPr>
          <a:xfrm>
            <a:off x="649575" y="17667"/>
            <a:ext cx="185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955567"/>
            <a:ext cx="8520600" cy="763600"/>
          </a:xfrm>
        </p:spPr>
        <p:txBody>
          <a:bodyPr/>
          <a:lstStyle/>
          <a:p>
            <a:pPr algn="ctr"/>
            <a:r>
              <a:rPr lang="ru-RU" sz="3600" dirty="0" smtClean="0"/>
              <a:t>Как выглядит проект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275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проекта в рамках темы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/>
              <a:t>Судьбы </a:t>
            </a:r>
            <a:r>
              <a:rPr lang="ru-RU" sz="2400" dirty="0"/>
              <a:t>людей труда города Нижнего Тагила в годы войны и в мирное время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Отражение </a:t>
            </a:r>
            <a:r>
              <a:rPr lang="ru-RU" sz="2400" dirty="0"/>
              <a:t>подвига человека труда в культурном пространстве города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Изобретения</a:t>
            </a:r>
            <a:r>
              <a:rPr lang="ru-RU" sz="2400" dirty="0"/>
              <a:t>, идеи и технологии производства военной и гражданской продукции на предприятиях города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Примеры </a:t>
            </a:r>
            <a:r>
              <a:rPr lang="ru-RU" sz="2400" dirty="0"/>
              <a:t>духовной и гражданско-патриотической самоотверженности и массового трудового героизма </a:t>
            </a:r>
            <a:r>
              <a:rPr lang="ru-RU" sz="2400" dirty="0" err="1"/>
              <a:t>тагильчан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300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3200" dirty="0" smtClean="0"/>
              <a:t>Главный вопрос, который нужно держать в голове:</a:t>
            </a:r>
          </a:p>
          <a:p>
            <a:pPr marL="114300" indent="0">
              <a:buNone/>
            </a:pPr>
            <a:r>
              <a:rPr lang="ru-RU" sz="3200" dirty="0" smtClean="0"/>
              <a:t>Кому это нужно?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788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Уроки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Выставки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Серия встреч с ветеранами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Помочь ветерану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Открытки «Спасибо»</a:t>
            </a:r>
          </a:p>
          <a:p>
            <a:r>
              <a:rPr lang="ru-RU" sz="2800" dirty="0" err="1">
                <a:solidFill>
                  <a:srgbClr val="000000"/>
                </a:solidFill>
                <a:latin typeface="Calibri"/>
              </a:rPr>
              <a:t>Экодесант</a:t>
            </a:r>
            <a:r>
              <a:rPr lang="ru-RU" sz="2800" dirty="0">
                <a:solidFill>
                  <a:srgbClr val="000000"/>
                </a:solidFill>
                <a:latin typeface="Calibri"/>
              </a:rPr>
              <a:t> в сквере дружбы/садить деревья вместе с бабушками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/>
              </a:rPr>
              <a:t>Интервью /</a:t>
            </a:r>
            <a:r>
              <a:rPr lang="ru-RU" sz="2800" dirty="0" smtClean="0">
                <a:solidFill>
                  <a:srgbClr val="000000"/>
                </a:solidFill>
                <a:latin typeface="Calibri"/>
              </a:rPr>
              <a:t>видеоролики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alibri"/>
              </a:rPr>
              <a:t>Звонок ветерану</a:t>
            </a:r>
          </a:p>
          <a:p>
            <a:endParaRPr lang="ru-RU" sz="2800" dirty="0">
              <a:solidFill>
                <a:srgbClr val="000000"/>
              </a:solidFill>
              <a:latin typeface="Calibri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303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социального проекта в рамках темы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Calibri"/>
              </a:rPr>
              <a:t>Уральский букет (страницы истории народной росписи </a:t>
            </a:r>
            <a:r>
              <a:rPr lang="ru-RU" sz="3200" dirty="0" err="1">
                <a:solidFill>
                  <a:srgbClr val="000000"/>
                </a:solidFill>
                <a:latin typeface="Calibri"/>
              </a:rPr>
              <a:t>тагильских</a:t>
            </a:r>
            <a:r>
              <a:rPr lang="ru-RU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подносов)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В тылу </a:t>
            </a:r>
            <a:r>
              <a:rPr lang="ru-RU" sz="3200" dirty="0">
                <a:solidFill>
                  <a:srgbClr val="000000"/>
                </a:solidFill>
                <a:latin typeface="Calibri"/>
              </a:rPr>
              <a:t>своя война: эвакуация авиационных </a:t>
            </a: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заводов</a:t>
            </a:r>
          </a:p>
          <a:p>
            <a:r>
              <a:rPr lang="ru-RU" sz="3200" dirty="0"/>
              <a:t>Вклад Веры Павловны Шик в летопись родного </a:t>
            </a:r>
            <a:r>
              <a:rPr lang="ru-RU" sz="3200" dirty="0" smtClean="0"/>
              <a:t>края</a:t>
            </a:r>
          </a:p>
          <a:p>
            <a:r>
              <a:rPr lang="ru-RU" sz="3200" dirty="0"/>
              <a:t>Тематический календарь</a:t>
            </a:r>
            <a:endParaRPr lang="ru-RU" sz="3200" dirty="0" smtClean="0">
              <a:solidFill>
                <a:srgbClr val="000000"/>
              </a:solidFill>
              <a:latin typeface="Calibri"/>
            </a:endParaRPr>
          </a:p>
          <a:p>
            <a:endParaRPr lang="ru-RU" sz="2400" dirty="0" smtClean="0">
              <a:solidFill>
                <a:srgbClr val="000000"/>
              </a:solidFill>
              <a:latin typeface="Calibri"/>
            </a:endParaRPr>
          </a:p>
          <a:p>
            <a:endParaRPr lang="ru-RU" sz="2400" dirty="0" smtClean="0">
              <a:solidFill>
                <a:srgbClr val="000000"/>
              </a:solidFill>
              <a:latin typeface="Calibri"/>
            </a:endParaRPr>
          </a:p>
          <a:p>
            <a:endParaRPr lang="ru-RU" dirty="0" smtClean="0">
              <a:solidFill>
                <a:srgbClr val="00000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164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76645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35" y="2585453"/>
            <a:ext cx="3585386" cy="763600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(какой результат?)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8199" y="1787006"/>
            <a:ext cx="3999043" cy="455520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SMART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Конкретная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Измеримая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Достижимая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Значимая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Ограниченная во времени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69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2586" y="2302800"/>
            <a:ext cx="8520600" cy="4555200"/>
          </a:xfrm>
        </p:spPr>
        <p:txBody>
          <a:bodyPr/>
          <a:lstStyle/>
          <a:p>
            <a:pPr marL="114300" indent="0">
              <a:buNone/>
            </a:pPr>
            <a:r>
              <a:rPr lang="ru-RU" sz="3200" i="1" dirty="0"/>
              <a:t>С</a:t>
            </a:r>
            <a:r>
              <a:rPr lang="ru-RU" sz="3200" i="1" dirty="0" smtClean="0"/>
              <a:t>оздание </a:t>
            </a:r>
            <a:r>
              <a:rPr lang="ru-RU" sz="3200" i="1" dirty="0"/>
              <a:t>современного учебного астрономического центра для </a:t>
            </a:r>
            <a:r>
              <a:rPr lang="ru-RU" sz="3200" i="1" dirty="0" smtClean="0"/>
              <a:t>учащихся</a:t>
            </a:r>
          </a:p>
          <a:p>
            <a:pPr marL="114300" indent="0">
              <a:buNone/>
            </a:pPr>
            <a:r>
              <a:rPr lang="ru-RU" sz="3200" i="1" dirty="0" smtClean="0"/>
              <a:t>и </a:t>
            </a:r>
            <a:r>
              <a:rPr lang="ru-RU" sz="3200" i="1" dirty="0"/>
              <a:t>педагогов города Нижний Тагил.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9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814" y="1982947"/>
            <a:ext cx="8520600" cy="4555200"/>
          </a:xfrm>
        </p:spPr>
        <p:txBody>
          <a:bodyPr/>
          <a:lstStyle/>
          <a:p>
            <a:pPr marL="114300" indent="0">
              <a:buNone/>
            </a:pPr>
            <a:r>
              <a:rPr lang="ru-RU" sz="2800" i="1" dirty="0"/>
              <a:t>Формирование условий для социализации 20 девушек, находящихся в трудной жизненной ситуации, посредством вовлечения их в </a:t>
            </a:r>
            <a:r>
              <a:rPr lang="ru-RU" sz="2800" i="1" dirty="0" smtClean="0"/>
              <a:t>социально-значимую </a:t>
            </a:r>
            <a:r>
              <a:rPr lang="ru-RU" sz="2800" i="1" dirty="0"/>
              <a:t>и благотворительную </a:t>
            </a:r>
            <a:r>
              <a:rPr lang="ru-RU" sz="2800" i="1" dirty="0" smtClean="0"/>
              <a:t>деятельность.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96528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72291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92" y="2313310"/>
            <a:ext cx="3171729" cy="3543204"/>
          </a:xfrm>
        </p:spPr>
        <p:txBody>
          <a:bodyPr/>
          <a:lstStyle/>
          <a:p>
            <a:pPr algn="ctr"/>
            <a:r>
              <a:rPr lang="ru-RU" dirty="0" smtClean="0"/>
              <a:t>ЦЕЛЕВАЯ АУДИТОРИЯ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Для кого?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0485" y="1000397"/>
            <a:ext cx="4282071" cy="4170318"/>
          </a:xfrm>
        </p:spPr>
        <p:txBody>
          <a:bodyPr/>
          <a:lstStyle/>
          <a:p>
            <a:pPr marL="11430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Чем конкретнее, тем лучше.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Одна ЦА лучше, чем 55.</a:t>
            </a:r>
          </a:p>
          <a:p>
            <a:pPr marL="11430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Кто? 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Возраст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Социальный статус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Сколько человек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Особенности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13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0821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921" y="1877881"/>
            <a:ext cx="3498300" cy="4033062"/>
          </a:xfrm>
        </p:spPr>
        <p:txBody>
          <a:bodyPr/>
          <a:lstStyle/>
          <a:p>
            <a:pPr algn="ctr"/>
            <a:r>
              <a:rPr lang="ru-RU" sz="3600" dirty="0" smtClean="0"/>
              <a:t>Задачи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(как я это сделаю?)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11486" y="2318657"/>
            <a:ext cx="4020814" cy="377317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Это шаги к цели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Обычно 3-5 задач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9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76" y="2867800"/>
            <a:ext cx="8381924" cy="1122400"/>
          </a:xfrm>
        </p:spPr>
        <p:txBody>
          <a:bodyPr/>
          <a:lstStyle/>
          <a:p>
            <a:r>
              <a:rPr lang="ru-RU" dirty="0" smtClean="0"/>
              <a:t>Знакомство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92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Пример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917633"/>
            <a:ext cx="8520600" cy="4555200"/>
          </a:xfrm>
        </p:spPr>
        <p:txBody>
          <a:bodyPr/>
          <a:lstStyle/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Провести </a:t>
            </a:r>
            <a:r>
              <a:rPr lang="ru-RU" sz="2400" dirty="0">
                <a:solidFill>
                  <a:schemeClr val="tx1"/>
                </a:solidFill>
              </a:rPr>
              <a:t>информационную кампанию</a:t>
            </a:r>
          </a:p>
          <a:p>
            <a:pPr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Набрать участников</a:t>
            </a:r>
          </a:p>
          <a:p>
            <a:pPr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Закупить оборудование, оборудовать кабинет</a:t>
            </a:r>
          </a:p>
          <a:p>
            <a:pPr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Организовать и провести х занятий</a:t>
            </a:r>
          </a:p>
          <a:p>
            <a:pPr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Провести большое крутое мероприятие, на котором </a:t>
            </a:r>
            <a:r>
              <a:rPr lang="ru-RU" sz="2400" dirty="0" err="1">
                <a:solidFill>
                  <a:schemeClr val="tx1"/>
                </a:solidFill>
              </a:rPr>
              <a:t>Евраз</a:t>
            </a:r>
            <a:r>
              <a:rPr lang="ru-RU" sz="2400" dirty="0">
                <a:solidFill>
                  <a:schemeClr val="tx1"/>
                </a:solidFill>
              </a:rPr>
              <a:t> сможет сделать рекламу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68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40871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28" y="1364075"/>
            <a:ext cx="3824872" cy="763600"/>
          </a:xfrm>
        </p:spPr>
        <p:txBody>
          <a:bodyPr/>
          <a:lstStyle/>
          <a:p>
            <a:pPr algn="ctr"/>
            <a:r>
              <a:rPr lang="ru-RU" sz="4000" dirty="0" smtClean="0"/>
              <a:t>Проблема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(что нужно изменить</a:t>
            </a:r>
            <a:br>
              <a:rPr lang="ru-RU" sz="3600" dirty="0" smtClean="0"/>
            </a:br>
            <a:r>
              <a:rPr lang="ru-RU" sz="3600" dirty="0" smtClean="0"/>
              <a:t>для конкретной ЦА?)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46535" y="2090172"/>
            <a:ext cx="44559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Узкая, четкая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Это то, что вы можете решить в рамках своего проекта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Относится к ЦА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Формулировка проблемы: отсутствует/недостаточно/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нет условий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23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Calibri"/>
              </a:rPr>
              <a:t>Уральский букет (страницы истории народной росписи </a:t>
            </a:r>
            <a:r>
              <a:rPr lang="ru-RU" sz="3200" dirty="0" err="1">
                <a:solidFill>
                  <a:srgbClr val="000000"/>
                </a:solidFill>
                <a:latin typeface="Calibri"/>
              </a:rPr>
              <a:t>тагильских</a:t>
            </a:r>
            <a:r>
              <a:rPr lang="ru-RU" sz="3200" dirty="0">
                <a:solidFill>
                  <a:srgbClr val="000000"/>
                </a:solidFill>
                <a:latin typeface="Calibri"/>
              </a:rPr>
              <a:t> подносов)</a:t>
            </a:r>
          </a:p>
          <a:p>
            <a:r>
              <a:rPr lang="ru-RU" sz="3200" dirty="0" smtClean="0"/>
              <a:t>Тематический </a:t>
            </a:r>
            <a:r>
              <a:rPr lang="ru-RU" sz="3200" dirty="0"/>
              <a:t>календарь</a:t>
            </a:r>
            <a:endParaRPr lang="ru-RU" sz="3200" dirty="0">
              <a:solidFill>
                <a:srgbClr val="00000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90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3047007"/>
            <a:ext cx="8520600" cy="763600"/>
          </a:xfrm>
        </p:spPr>
        <p:txBody>
          <a:bodyPr/>
          <a:lstStyle/>
          <a:p>
            <a:pPr algn="ctr"/>
            <a:r>
              <a:rPr lang="ru-RU" sz="4000" dirty="0" smtClean="0"/>
              <a:t>Практика (30 минут)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90833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/>
              <a:t>Написать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solidFill>
                  <a:srgbClr val="FF0000"/>
                </a:solidFill>
              </a:rPr>
              <a:t>Суть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solidFill>
                  <a:srgbClr val="FF0000"/>
                </a:solidFill>
              </a:rPr>
              <a:t>Целевая аудитория, проблема</a:t>
            </a:r>
            <a:r>
              <a:rPr lang="ru-RU" sz="2000" dirty="0">
                <a:solidFill>
                  <a:srgbClr val="FF0000"/>
                </a:solidFill>
              </a:rPr>
              <a:t>(обоснование целесообразности)</a:t>
            </a:r>
            <a:endParaRPr lang="ru-RU" sz="32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3200" dirty="0">
                <a:solidFill>
                  <a:srgbClr val="FF0000"/>
                </a:solidFill>
              </a:rPr>
              <a:t>Цель, задачи</a:t>
            </a:r>
          </a:p>
          <a:p>
            <a:endParaRPr lang="ru-RU" sz="3200" dirty="0" smtClean="0"/>
          </a:p>
          <a:p>
            <a:r>
              <a:rPr lang="ru-RU" sz="3200" dirty="0" smtClean="0"/>
              <a:t>В 16.15 подключиться в </a:t>
            </a:r>
            <a:r>
              <a:rPr lang="en-US" sz="3200" dirty="0" smtClean="0"/>
              <a:t>Zoom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28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2197291"/>
            <a:ext cx="8520600" cy="3589360"/>
          </a:xfrm>
        </p:spPr>
        <p:txBody>
          <a:bodyPr/>
          <a:lstStyle/>
          <a:p>
            <a:r>
              <a:rPr lang="ru-RU" dirty="0" smtClean="0"/>
              <a:t>Как работаем:</a:t>
            </a:r>
            <a:br>
              <a:rPr lang="ru-RU" dirty="0" smtClean="0"/>
            </a:br>
            <a:r>
              <a:rPr lang="ru-RU" dirty="0" smtClean="0"/>
              <a:t>1. Теория в общем </a:t>
            </a:r>
            <a:r>
              <a:rPr lang="en-US" dirty="0" smtClean="0"/>
              <a:t>Zoom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Практика в командах</a:t>
            </a:r>
            <a:br>
              <a:rPr lang="ru-RU" dirty="0" smtClean="0"/>
            </a:br>
            <a:r>
              <a:rPr lang="ru-RU" dirty="0" smtClean="0"/>
              <a:t>3. Разбор нескольких проектов в общем </a:t>
            </a:r>
            <a:r>
              <a:rPr lang="en-US" dirty="0" smtClean="0"/>
              <a:t>Zoom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7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проект?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8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Проект – это предприятие</a:t>
            </a:r>
            <a:r>
              <a:rPr lang="ru-RU" dirty="0"/>
              <a:t>, направленное на создание уникального продукта, услуги или </a:t>
            </a:r>
            <a:r>
              <a:rPr lang="ru-RU" dirty="0" smtClean="0"/>
              <a:t>результата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</a:t>
            </a:r>
            <a:r>
              <a:rPr lang="ru-RU" dirty="0" smtClean="0"/>
              <a:t>сегда </a:t>
            </a:r>
            <a:br>
              <a:rPr lang="ru-RU" dirty="0" smtClean="0"/>
            </a:br>
            <a:r>
              <a:rPr lang="ru-RU" dirty="0" smtClean="0"/>
              <a:t>- имеет цель, планируемые результаты</a:t>
            </a:r>
            <a:br>
              <a:rPr lang="ru-RU" dirty="0" smtClean="0"/>
            </a:br>
            <a:r>
              <a:rPr lang="ru-RU" dirty="0" smtClean="0"/>
              <a:t>- ограничен во времени и ресурсах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52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социальный проект отличается от исследовательского?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83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Социальный проект</a:t>
            </a:r>
            <a:r>
              <a:rPr lang="ru-RU" dirty="0" smtClean="0"/>
              <a:t> – направлен на решение социальной проблемы, имеет практический результат: продукт/услуга.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Исследовательский проект</a:t>
            </a:r>
            <a:r>
              <a:rPr lang="ru-RU" dirty="0" smtClean="0"/>
              <a:t> – направлен на изучение окружающего мира, результат заранее неизвестен.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5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Проекториум</a:t>
            </a:r>
            <a:r>
              <a:rPr lang="ru-RU" dirty="0" smtClean="0"/>
              <a:t> – место, где пишут социальные проекты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87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>
            <a:off x="26525" y="35367"/>
            <a:ext cx="3552600" cy="6822800"/>
          </a:xfrm>
          <a:prstGeom prst="rect">
            <a:avLst/>
          </a:prstGeom>
          <a:solidFill>
            <a:schemeClr val="accen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66125" y="2272000"/>
            <a:ext cx="3473400" cy="23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dirty="0">
                <a:solidFill>
                  <a:srgbClr val="FFFFFF"/>
                </a:solidFill>
              </a:rPr>
              <a:t>Составляющие </a:t>
            </a:r>
            <a:r>
              <a:rPr lang="ru-RU" sz="3600" dirty="0" smtClean="0">
                <a:solidFill>
                  <a:srgbClr val="FFFFFF"/>
                </a:solidFill>
              </a:rPr>
              <a:t>проекта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3778075" y="781050"/>
            <a:ext cx="5054100" cy="5810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Суть</a:t>
            </a:r>
          </a:p>
          <a:p>
            <a:pPr>
              <a:buFont typeface="Arial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Целевая аудитория, проблема</a:t>
            </a:r>
            <a:r>
              <a:rPr lang="ru-RU" sz="2000" dirty="0" smtClean="0">
                <a:solidFill>
                  <a:srgbClr val="FF0000"/>
                </a:solidFill>
              </a:rPr>
              <a:t>(обоснование целесообразности)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Цель, задачи</a:t>
            </a:r>
          </a:p>
          <a:p>
            <a:pPr>
              <a:buFont typeface="Arial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План</a:t>
            </a:r>
            <a:endParaRPr lang="ru-RU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3200" dirty="0" smtClean="0"/>
              <a:t>Ожидаемые результаты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Ресурсы</a:t>
            </a:r>
          </a:p>
          <a:p>
            <a:pPr>
              <a:buFont typeface="Arial" charset="0"/>
              <a:buChar char="•"/>
            </a:pPr>
            <a:r>
              <a:rPr lang="ru-RU" sz="3200" dirty="0" smtClean="0"/>
              <a:t>*Источники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363</Words>
  <Application>Microsoft Office PowerPoint</Application>
  <PresentationFormat>Экран (4:3)</PresentationFormat>
  <Paragraphs>85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Simple Light</vt:lpstr>
      <vt:lpstr>Социальное проектирование</vt:lpstr>
      <vt:lpstr>Знакомство</vt:lpstr>
      <vt:lpstr>Как работаем: 1. Теория в общем Zoom 2. Практика в командах 3. Разбор нескольких проектов в общем Zoom</vt:lpstr>
      <vt:lpstr>Что такое проект?</vt:lpstr>
      <vt:lpstr>Проект – это предприятие, направленное на создание уникального продукта, услуги или результата  Всегда  - имеет цель, планируемые результаты - ограничен во времени и ресурсах</vt:lpstr>
      <vt:lpstr>Чем социальный проект отличается от исследовательского?</vt:lpstr>
      <vt:lpstr>Социальный проект – направлен на решение социальной проблемы, имеет практический результат: продукт/услуга.  Исследовательский проект – направлен на изучение окружающего мира, результат заранее неизвестен.</vt:lpstr>
      <vt:lpstr>Проекториум – место, где пишут социальные проекты</vt:lpstr>
      <vt:lpstr>Составляющие проекта</vt:lpstr>
      <vt:lpstr>Как выглядит проект</vt:lpstr>
      <vt:lpstr>Идея проекта в рамках темы</vt:lpstr>
      <vt:lpstr>Презентация PowerPoint</vt:lpstr>
      <vt:lpstr>Презентация PowerPoint</vt:lpstr>
      <vt:lpstr>Идея социального проекта в рамках темы</vt:lpstr>
      <vt:lpstr>ЦЕЛЬ  (какой результат?)</vt:lpstr>
      <vt:lpstr>Презентация PowerPoint</vt:lpstr>
      <vt:lpstr>Презентация PowerPoint</vt:lpstr>
      <vt:lpstr>ЦЕЛЕВАЯ АУДИТОРИЯ   Для кого?</vt:lpstr>
      <vt:lpstr>Задачи   (как я это сделаю?)</vt:lpstr>
      <vt:lpstr>Пример </vt:lpstr>
      <vt:lpstr>Проблема  (что нужно изменить для конкретной ЦА?)</vt:lpstr>
      <vt:lpstr>Пример</vt:lpstr>
      <vt:lpstr>Практика (30 минут)</vt:lpstr>
      <vt:lpstr>Практическое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выиграть грант  на социальный проект</dc:title>
  <dc:creator>user</dc:creator>
  <cp:lastModifiedBy>Музей</cp:lastModifiedBy>
  <cp:revision>29</cp:revision>
  <dcterms:modified xsi:type="dcterms:W3CDTF">2020-11-23T11:56:48Z</dcterms:modified>
</cp:coreProperties>
</file>