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BC456-AA8E-436F-9F76-1CBEE0EF565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4D79590-53C9-4FF1-ACAC-AF0715443D7C}">
      <dgm:prSet phldrT="[Текст]"/>
      <dgm:spPr/>
      <dgm:t>
        <a:bodyPr/>
        <a:lstStyle/>
        <a:p>
          <a:r>
            <a:rPr lang="ru-RU" dirty="0" smtClean="0"/>
            <a:t>ТЕКСТ (печатное издание, статья, нормативный акт)</a:t>
          </a:r>
          <a:endParaRPr lang="ru-RU" dirty="0"/>
        </a:p>
      </dgm:t>
    </dgm:pt>
    <dgm:pt modelId="{3D7D52C2-821B-4A63-9708-9BA8BAA3EB1D}" type="parTrans" cxnId="{F38863C8-F3BF-4D13-A942-78AB4E991E34}">
      <dgm:prSet/>
      <dgm:spPr/>
      <dgm:t>
        <a:bodyPr/>
        <a:lstStyle/>
        <a:p>
          <a:endParaRPr lang="ru-RU"/>
        </a:p>
      </dgm:t>
    </dgm:pt>
    <dgm:pt modelId="{0D47834E-9C56-41A8-8D65-A67E4B10CEAA}" type="sibTrans" cxnId="{F38863C8-F3BF-4D13-A942-78AB4E991E34}">
      <dgm:prSet/>
      <dgm:spPr/>
      <dgm:t>
        <a:bodyPr/>
        <a:lstStyle/>
        <a:p>
          <a:endParaRPr lang="ru-RU"/>
        </a:p>
      </dgm:t>
    </dgm:pt>
    <dgm:pt modelId="{40145B67-4994-457A-815F-1116FE278DAB}">
      <dgm:prSet phldrT="[Текст]"/>
      <dgm:spPr/>
      <dgm:t>
        <a:bodyPr/>
        <a:lstStyle/>
        <a:p>
          <a:r>
            <a:rPr lang="ru-RU" dirty="0" smtClean="0"/>
            <a:t>Электронный ресурс (ССЫЛКА)</a:t>
          </a:r>
          <a:endParaRPr lang="ru-RU" dirty="0"/>
        </a:p>
      </dgm:t>
    </dgm:pt>
    <dgm:pt modelId="{39BDBF8B-5EDA-451B-B7FD-45609A30FF2A}" type="parTrans" cxnId="{DF7A9B24-D37D-40F3-AE6B-A948A79B4948}">
      <dgm:prSet/>
      <dgm:spPr/>
      <dgm:t>
        <a:bodyPr/>
        <a:lstStyle/>
        <a:p>
          <a:endParaRPr lang="ru-RU"/>
        </a:p>
      </dgm:t>
    </dgm:pt>
    <dgm:pt modelId="{68B540AA-4300-47FC-85B7-84E80A95A8DF}" type="sibTrans" cxnId="{DF7A9B24-D37D-40F3-AE6B-A948A79B4948}">
      <dgm:prSet/>
      <dgm:spPr/>
      <dgm:t>
        <a:bodyPr/>
        <a:lstStyle/>
        <a:p>
          <a:endParaRPr lang="ru-RU"/>
        </a:p>
      </dgm:t>
    </dgm:pt>
    <dgm:pt modelId="{FCB99A89-5F05-4A88-B673-7FAE8D853D95}">
      <dgm:prSet phldrT="[Текст]"/>
      <dgm:spPr/>
      <dgm:t>
        <a:bodyPr/>
        <a:lstStyle/>
        <a:p>
          <a:r>
            <a:rPr lang="ru-RU" dirty="0" smtClean="0"/>
            <a:t>Электронный ресурс (САЙТ, ДИСК, ПРОГРАММА)</a:t>
          </a:r>
          <a:endParaRPr lang="ru-RU" dirty="0"/>
        </a:p>
      </dgm:t>
    </dgm:pt>
    <dgm:pt modelId="{AAEA6F68-F6C4-4381-9CD7-CF45010BB319}" type="parTrans" cxnId="{0C2CE10D-2CED-44CE-8914-78A310D9738C}">
      <dgm:prSet/>
      <dgm:spPr/>
      <dgm:t>
        <a:bodyPr/>
        <a:lstStyle/>
        <a:p>
          <a:endParaRPr lang="ru-RU"/>
        </a:p>
      </dgm:t>
    </dgm:pt>
    <dgm:pt modelId="{3EC6736D-79F0-45F5-92B5-665140A1584A}" type="sibTrans" cxnId="{0C2CE10D-2CED-44CE-8914-78A310D9738C}">
      <dgm:prSet/>
      <dgm:spPr/>
      <dgm:t>
        <a:bodyPr/>
        <a:lstStyle/>
        <a:p>
          <a:endParaRPr lang="ru-RU"/>
        </a:p>
      </dgm:t>
    </dgm:pt>
    <dgm:pt modelId="{FBDCADE3-9207-4103-A007-575591242C79}" type="pres">
      <dgm:prSet presAssocID="{A6DBC456-AA8E-436F-9F76-1CBEE0EF5650}" presName="linear" presStyleCnt="0">
        <dgm:presLayoutVars>
          <dgm:dir/>
          <dgm:animLvl val="lvl"/>
          <dgm:resizeHandles val="exact"/>
        </dgm:presLayoutVars>
      </dgm:prSet>
      <dgm:spPr/>
    </dgm:pt>
    <dgm:pt modelId="{DE6E74C6-2153-4FE8-B798-EE070471FDF8}" type="pres">
      <dgm:prSet presAssocID="{54D79590-53C9-4FF1-ACAC-AF0715443D7C}" presName="parentLin" presStyleCnt="0"/>
      <dgm:spPr/>
    </dgm:pt>
    <dgm:pt modelId="{97CD6923-6280-464A-8F64-3C97D70E3CCF}" type="pres">
      <dgm:prSet presAssocID="{54D79590-53C9-4FF1-ACAC-AF0715443D7C}" presName="parentLeftMargin" presStyleLbl="node1" presStyleIdx="0" presStyleCnt="3"/>
      <dgm:spPr/>
    </dgm:pt>
    <dgm:pt modelId="{F70B98EB-D799-4C25-B946-1FA6902E257E}" type="pres">
      <dgm:prSet presAssocID="{54D79590-53C9-4FF1-ACAC-AF0715443D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B1181-50B4-41E8-8742-A7B99FD21020}" type="pres">
      <dgm:prSet presAssocID="{54D79590-53C9-4FF1-ACAC-AF0715443D7C}" presName="negativeSpace" presStyleCnt="0"/>
      <dgm:spPr/>
    </dgm:pt>
    <dgm:pt modelId="{0E8F99A0-DEE7-4BB9-90C2-CECBD8337657}" type="pres">
      <dgm:prSet presAssocID="{54D79590-53C9-4FF1-ACAC-AF0715443D7C}" presName="childText" presStyleLbl="conFgAcc1" presStyleIdx="0" presStyleCnt="3">
        <dgm:presLayoutVars>
          <dgm:bulletEnabled val="1"/>
        </dgm:presLayoutVars>
      </dgm:prSet>
      <dgm:spPr/>
    </dgm:pt>
    <dgm:pt modelId="{2FFE83F6-D9DE-4524-AF56-BB9814E279AB}" type="pres">
      <dgm:prSet presAssocID="{0D47834E-9C56-41A8-8D65-A67E4B10CEAA}" presName="spaceBetweenRectangles" presStyleCnt="0"/>
      <dgm:spPr/>
    </dgm:pt>
    <dgm:pt modelId="{4F536064-99E0-4B3C-86B5-E04AF95539AA}" type="pres">
      <dgm:prSet presAssocID="{40145B67-4994-457A-815F-1116FE278DAB}" presName="parentLin" presStyleCnt="0"/>
      <dgm:spPr/>
    </dgm:pt>
    <dgm:pt modelId="{C36FE796-83B8-4E89-BCBA-D74245F11CD2}" type="pres">
      <dgm:prSet presAssocID="{40145B67-4994-457A-815F-1116FE278DAB}" presName="parentLeftMargin" presStyleLbl="node1" presStyleIdx="0" presStyleCnt="3"/>
      <dgm:spPr/>
    </dgm:pt>
    <dgm:pt modelId="{5109B30F-80CE-4DE3-8B28-62EED7D8BA11}" type="pres">
      <dgm:prSet presAssocID="{40145B67-4994-457A-815F-1116FE278DA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30DD4-ADB6-48BD-A836-C5F3805E0D51}" type="pres">
      <dgm:prSet presAssocID="{40145B67-4994-457A-815F-1116FE278DAB}" presName="negativeSpace" presStyleCnt="0"/>
      <dgm:spPr/>
    </dgm:pt>
    <dgm:pt modelId="{6EECAB97-DA31-46B1-BE7A-A05D1A346C00}" type="pres">
      <dgm:prSet presAssocID="{40145B67-4994-457A-815F-1116FE278DAB}" presName="childText" presStyleLbl="conFgAcc1" presStyleIdx="1" presStyleCnt="3">
        <dgm:presLayoutVars>
          <dgm:bulletEnabled val="1"/>
        </dgm:presLayoutVars>
      </dgm:prSet>
      <dgm:spPr/>
    </dgm:pt>
    <dgm:pt modelId="{526A99A4-3610-44AE-9FEE-BCCE3AE0E83D}" type="pres">
      <dgm:prSet presAssocID="{68B540AA-4300-47FC-85B7-84E80A95A8DF}" presName="spaceBetweenRectangles" presStyleCnt="0"/>
      <dgm:spPr/>
    </dgm:pt>
    <dgm:pt modelId="{FFE44598-5CBA-46A3-8036-F7C2F5914A27}" type="pres">
      <dgm:prSet presAssocID="{FCB99A89-5F05-4A88-B673-7FAE8D853D95}" presName="parentLin" presStyleCnt="0"/>
      <dgm:spPr/>
    </dgm:pt>
    <dgm:pt modelId="{DFC35880-D1D4-4964-9FD4-7C9A2075F9EA}" type="pres">
      <dgm:prSet presAssocID="{FCB99A89-5F05-4A88-B673-7FAE8D853D95}" presName="parentLeftMargin" presStyleLbl="node1" presStyleIdx="1" presStyleCnt="3"/>
      <dgm:spPr/>
    </dgm:pt>
    <dgm:pt modelId="{15F4487E-5CA8-4A51-BD51-3887FAD7BC7F}" type="pres">
      <dgm:prSet presAssocID="{FCB99A89-5F05-4A88-B673-7FAE8D853D9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30276-A8F9-42BA-8396-831850A51A98}" type="pres">
      <dgm:prSet presAssocID="{FCB99A89-5F05-4A88-B673-7FAE8D853D95}" presName="negativeSpace" presStyleCnt="0"/>
      <dgm:spPr/>
    </dgm:pt>
    <dgm:pt modelId="{7E9F85ED-6FBE-44D8-B09F-0BF72236705C}" type="pres">
      <dgm:prSet presAssocID="{FCB99A89-5F05-4A88-B673-7FAE8D853D9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F084353-D0D2-4BA4-84E8-8379FF748122}" type="presOf" srcId="{54D79590-53C9-4FF1-ACAC-AF0715443D7C}" destId="{97CD6923-6280-464A-8F64-3C97D70E3CCF}" srcOrd="0" destOrd="0" presId="urn:microsoft.com/office/officeart/2005/8/layout/list1"/>
    <dgm:cxn modelId="{6327D650-2BF7-4759-AE0F-7D785AD5DBCF}" type="presOf" srcId="{FCB99A89-5F05-4A88-B673-7FAE8D853D95}" destId="{DFC35880-D1D4-4964-9FD4-7C9A2075F9EA}" srcOrd="0" destOrd="0" presId="urn:microsoft.com/office/officeart/2005/8/layout/list1"/>
    <dgm:cxn modelId="{FCBFE01E-E9FD-4970-B180-F2C70DBA87F5}" type="presOf" srcId="{40145B67-4994-457A-815F-1116FE278DAB}" destId="{5109B30F-80CE-4DE3-8B28-62EED7D8BA11}" srcOrd="1" destOrd="0" presId="urn:microsoft.com/office/officeart/2005/8/layout/list1"/>
    <dgm:cxn modelId="{DF7A9B24-D37D-40F3-AE6B-A948A79B4948}" srcId="{A6DBC456-AA8E-436F-9F76-1CBEE0EF5650}" destId="{40145B67-4994-457A-815F-1116FE278DAB}" srcOrd="1" destOrd="0" parTransId="{39BDBF8B-5EDA-451B-B7FD-45609A30FF2A}" sibTransId="{68B540AA-4300-47FC-85B7-84E80A95A8DF}"/>
    <dgm:cxn modelId="{F38863C8-F3BF-4D13-A942-78AB4E991E34}" srcId="{A6DBC456-AA8E-436F-9F76-1CBEE0EF5650}" destId="{54D79590-53C9-4FF1-ACAC-AF0715443D7C}" srcOrd="0" destOrd="0" parTransId="{3D7D52C2-821B-4A63-9708-9BA8BAA3EB1D}" sibTransId="{0D47834E-9C56-41A8-8D65-A67E4B10CEAA}"/>
    <dgm:cxn modelId="{96BDFE4A-F1A0-4F53-AA90-3EBB0AA4D6A8}" type="presOf" srcId="{54D79590-53C9-4FF1-ACAC-AF0715443D7C}" destId="{F70B98EB-D799-4C25-B946-1FA6902E257E}" srcOrd="1" destOrd="0" presId="urn:microsoft.com/office/officeart/2005/8/layout/list1"/>
    <dgm:cxn modelId="{0A76E735-06B2-4C16-8839-4FF582D3FD37}" type="presOf" srcId="{40145B67-4994-457A-815F-1116FE278DAB}" destId="{C36FE796-83B8-4E89-BCBA-D74245F11CD2}" srcOrd="0" destOrd="0" presId="urn:microsoft.com/office/officeart/2005/8/layout/list1"/>
    <dgm:cxn modelId="{61DA4F05-3E04-4CEF-9E6C-F7268636C03B}" type="presOf" srcId="{A6DBC456-AA8E-436F-9F76-1CBEE0EF5650}" destId="{FBDCADE3-9207-4103-A007-575591242C79}" srcOrd="0" destOrd="0" presId="urn:microsoft.com/office/officeart/2005/8/layout/list1"/>
    <dgm:cxn modelId="{0C2CE10D-2CED-44CE-8914-78A310D9738C}" srcId="{A6DBC456-AA8E-436F-9F76-1CBEE0EF5650}" destId="{FCB99A89-5F05-4A88-B673-7FAE8D853D95}" srcOrd="2" destOrd="0" parTransId="{AAEA6F68-F6C4-4381-9CD7-CF45010BB319}" sibTransId="{3EC6736D-79F0-45F5-92B5-665140A1584A}"/>
    <dgm:cxn modelId="{9EAC1AEA-B446-4892-8832-3799BA46132C}" type="presOf" srcId="{FCB99A89-5F05-4A88-B673-7FAE8D853D95}" destId="{15F4487E-5CA8-4A51-BD51-3887FAD7BC7F}" srcOrd="1" destOrd="0" presId="urn:microsoft.com/office/officeart/2005/8/layout/list1"/>
    <dgm:cxn modelId="{D667EE27-8383-4A51-8016-1FCF7789FDAB}" type="presParOf" srcId="{FBDCADE3-9207-4103-A007-575591242C79}" destId="{DE6E74C6-2153-4FE8-B798-EE070471FDF8}" srcOrd="0" destOrd="0" presId="urn:microsoft.com/office/officeart/2005/8/layout/list1"/>
    <dgm:cxn modelId="{E4B120E7-C77F-4185-975F-975A553D3591}" type="presParOf" srcId="{DE6E74C6-2153-4FE8-B798-EE070471FDF8}" destId="{97CD6923-6280-464A-8F64-3C97D70E3CCF}" srcOrd="0" destOrd="0" presId="urn:microsoft.com/office/officeart/2005/8/layout/list1"/>
    <dgm:cxn modelId="{8DECD079-753D-43FA-B20C-E5F7F62B3804}" type="presParOf" srcId="{DE6E74C6-2153-4FE8-B798-EE070471FDF8}" destId="{F70B98EB-D799-4C25-B946-1FA6902E257E}" srcOrd="1" destOrd="0" presId="urn:microsoft.com/office/officeart/2005/8/layout/list1"/>
    <dgm:cxn modelId="{D4D330DD-81B6-4F24-8514-61A8BB2C8405}" type="presParOf" srcId="{FBDCADE3-9207-4103-A007-575591242C79}" destId="{6EBB1181-50B4-41E8-8742-A7B99FD21020}" srcOrd="1" destOrd="0" presId="urn:microsoft.com/office/officeart/2005/8/layout/list1"/>
    <dgm:cxn modelId="{6963C840-EA4F-45D5-8FAC-64DA5DB5AEB5}" type="presParOf" srcId="{FBDCADE3-9207-4103-A007-575591242C79}" destId="{0E8F99A0-DEE7-4BB9-90C2-CECBD8337657}" srcOrd="2" destOrd="0" presId="urn:microsoft.com/office/officeart/2005/8/layout/list1"/>
    <dgm:cxn modelId="{77E58E1B-CE3A-4A01-987A-A2AC8C3B08AD}" type="presParOf" srcId="{FBDCADE3-9207-4103-A007-575591242C79}" destId="{2FFE83F6-D9DE-4524-AF56-BB9814E279AB}" srcOrd="3" destOrd="0" presId="urn:microsoft.com/office/officeart/2005/8/layout/list1"/>
    <dgm:cxn modelId="{B7024CF2-F976-400D-851D-B9F25C0A9852}" type="presParOf" srcId="{FBDCADE3-9207-4103-A007-575591242C79}" destId="{4F536064-99E0-4B3C-86B5-E04AF95539AA}" srcOrd="4" destOrd="0" presId="urn:microsoft.com/office/officeart/2005/8/layout/list1"/>
    <dgm:cxn modelId="{5AE3A833-F127-46FC-894B-B8B2CB0996A2}" type="presParOf" srcId="{4F536064-99E0-4B3C-86B5-E04AF95539AA}" destId="{C36FE796-83B8-4E89-BCBA-D74245F11CD2}" srcOrd="0" destOrd="0" presId="urn:microsoft.com/office/officeart/2005/8/layout/list1"/>
    <dgm:cxn modelId="{B792AFD6-871E-4421-9A41-8A60027B9B75}" type="presParOf" srcId="{4F536064-99E0-4B3C-86B5-E04AF95539AA}" destId="{5109B30F-80CE-4DE3-8B28-62EED7D8BA11}" srcOrd="1" destOrd="0" presId="urn:microsoft.com/office/officeart/2005/8/layout/list1"/>
    <dgm:cxn modelId="{A4AD7960-68BD-459C-9686-3582FACB8662}" type="presParOf" srcId="{FBDCADE3-9207-4103-A007-575591242C79}" destId="{8A030DD4-ADB6-48BD-A836-C5F3805E0D51}" srcOrd="5" destOrd="0" presId="urn:microsoft.com/office/officeart/2005/8/layout/list1"/>
    <dgm:cxn modelId="{0DF681B6-AA42-4811-B8B1-4AF2DC4B8520}" type="presParOf" srcId="{FBDCADE3-9207-4103-A007-575591242C79}" destId="{6EECAB97-DA31-46B1-BE7A-A05D1A346C00}" srcOrd="6" destOrd="0" presId="urn:microsoft.com/office/officeart/2005/8/layout/list1"/>
    <dgm:cxn modelId="{A7061347-40C6-42A3-902D-588D61A98656}" type="presParOf" srcId="{FBDCADE3-9207-4103-A007-575591242C79}" destId="{526A99A4-3610-44AE-9FEE-BCCE3AE0E83D}" srcOrd="7" destOrd="0" presId="urn:microsoft.com/office/officeart/2005/8/layout/list1"/>
    <dgm:cxn modelId="{796432A0-4B60-414E-BDB4-64B8C2156EB7}" type="presParOf" srcId="{FBDCADE3-9207-4103-A007-575591242C79}" destId="{FFE44598-5CBA-46A3-8036-F7C2F5914A27}" srcOrd="8" destOrd="0" presId="urn:microsoft.com/office/officeart/2005/8/layout/list1"/>
    <dgm:cxn modelId="{CB7192DB-4663-427A-BED6-5486F396D35F}" type="presParOf" srcId="{FFE44598-5CBA-46A3-8036-F7C2F5914A27}" destId="{DFC35880-D1D4-4964-9FD4-7C9A2075F9EA}" srcOrd="0" destOrd="0" presId="urn:microsoft.com/office/officeart/2005/8/layout/list1"/>
    <dgm:cxn modelId="{BC3EDB22-8F7B-46E9-BF8E-F165B4F73947}" type="presParOf" srcId="{FFE44598-5CBA-46A3-8036-F7C2F5914A27}" destId="{15F4487E-5CA8-4A51-BD51-3887FAD7BC7F}" srcOrd="1" destOrd="0" presId="urn:microsoft.com/office/officeart/2005/8/layout/list1"/>
    <dgm:cxn modelId="{795465D9-AFBB-4B13-9027-6437263BAEE9}" type="presParOf" srcId="{FBDCADE3-9207-4103-A007-575591242C79}" destId="{EA230276-A8F9-42BA-8396-831850A51A98}" srcOrd="9" destOrd="0" presId="urn:microsoft.com/office/officeart/2005/8/layout/list1"/>
    <dgm:cxn modelId="{E8666BB2-3FC2-4B87-93E1-FE094DED443B}" type="presParOf" srcId="{FBDCADE3-9207-4103-A007-575591242C79}" destId="{7E9F85ED-6FBE-44D8-B09F-0BF7223670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F99A0-DEE7-4BB9-90C2-CECBD8337657}">
      <dsp:nvSpPr>
        <dsp:cNvPr id="0" name=""/>
        <dsp:cNvSpPr/>
      </dsp:nvSpPr>
      <dsp:spPr>
        <a:xfrm>
          <a:off x="0" y="1489571"/>
          <a:ext cx="870508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B98EB-D799-4C25-B946-1FA6902E257E}">
      <dsp:nvSpPr>
        <dsp:cNvPr id="0" name=""/>
        <dsp:cNvSpPr/>
      </dsp:nvSpPr>
      <dsp:spPr>
        <a:xfrm>
          <a:off x="435254" y="1209131"/>
          <a:ext cx="6093561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322" tIns="0" rIns="23032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ТЕКСТ (печатное издание, статья, нормативный акт)</a:t>
          </a:r>
          <a:endParaRPr lang="ru-RU" sz="1900" kern="1200" dirty="0"/>
        </a:p>
      </dsp:txBody>
      <dsp:txXfrm>
        <a:off x="462634" y="1236511"/>
        <a:ext cx="6038801" cy="506120"/>
      </dsp:txXfrm>
    </dsp:sp>
    <dsp:sp modelId="{6EECAB97-DA31-46B1-BE7A-A05D1A346C00}">
      <dsp:nvSpPr>
        <dsp:cNvPr id="0" name=""/>
        <dsp:cNvSpPr/>
      </dsp:nvSpPr>
      <dsp:spPr>
        <a:xfrm>
          <a:off x="0" y="2351412"/>
          <a:ext cx="870508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9B30F-80CE-4DE3-8B28-62EED7D8BA11}">
      <dsp:nvSpPr>
        <dsp:cNvPr id="0" name=""/>
        <dsp:cNvSpPr/>
      </dsp:nvSpPr>
      <dsp:spPr>
        <a:xfrm>
          <a:off x="435254" y="2070971"/>
          <a:ext cx="6093561" cy="56088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322" tIns="0" rIns="23032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Электронный ресурс (ССЫЛКА)</a:t>
          </a:r>
          <a:endParaRPr lang="ru-RU" sz="1900" kern="1200" dirty="0"/>
        </a:p>
      </dsp:txBody>
      <dsp:txXfrm>
        <a:off x="462634" y="2098351"/>
        <a:ext cx="6038801" cy="506120"/>
      </dsp:txXfrm>
    </dsp:sp>
    <dsp:sp modelId="{7E9F85ED-6FBE-44D8-B09F-0BF72236705C}">
      <dsp:nvSpPr>
        <dsp:cNvPr id="0" name=""/>
        <dsp:cNvSpPr/>
      </dsp:nvSpPr>
      <dsp:spPr>
        <a:xfrm>
          <a:off x="0" y="3213252"/>
          <a:ext cx="8705088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F4487E-5CA8-4A51-BD51-3887FAD7BC7F}">
      <dsp:nvSpPr>
        <dsp:cNvPr id="0" name=""/>
        <dsp:cNvSpPr/>
      </dsp:nvSpPr>
      <dsp:spPr>
        <a:xfrm>
          <a:off x="435254" y="2932812"/>
          <a:ext cx="6093561" cy="56088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322" tIns="0" rIns="23032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Электронный ресурс (САЙТ, ДИСК, ПРОГРАММА)</a:t>
          </a:r>
          <a:endParaRPr lang="ru-RU" sz="1900" kern="1200" dirty="0"/>
        </a:p>
      </dsp:txBody>
      <dsp:txXfrm>
        <a:off x="462634" y="2960192"/>
        <a:ext cx="6038801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55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5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8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0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4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4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0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47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5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D6DC-E307-4AEC-92F3-7BBB1A8A3F25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3C22-8BA8-48A7-8BBE-3AF33FC681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5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360" y="219456"/>
            <a:ext cx="10131552" cy="10772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ПРАВИЛЬНО ОФОРМИТЬ ИСТОЧНИКИ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ВАШЕМ ПРОЕКТЕ?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99755096"/>
              </p:ext>
            </p:extLst>
          </p:nvPr>
        </p:nvGraphicFramePr>
        <p:xfrm>
          <a:off x="1889760" y="1670304"/>
          <a:ext cx="8705088" cy="490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370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488" y="1027837"/>
            <a:ext cx="11277600" cy="30469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just"/>
            <a:r>
              <a:rPr lang="ru-RU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Аудиоиздания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Карамзин, Н. М. История государства Российского: от Рюрика до Иоанна Васильевича: тома 1–9 :[аудиокнига] / Н. М. Карамзин; читают Д. Напалков, Е. Чубарова. – Москва: 1С-Паблишинг, 2011. – 1 DVD-ROM (73 ч 30 мин).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391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456" y="1999488"/>
            <a:ext cx="11582400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Педагогика, психология и технологии инклюзивного образования: учебное пособие [Текст] / авт. кол.: Д. З. Ахметова и др.; под ред. Д. З. Ахметовой; Ин-т экономики, упр. и права (г. Казань), Каф. теоретической и инклюзивной педагогики. – Казань: Изд-во «Познание» Ин-та экономики, упр. и права, 2014. – 275 с.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4480" y="463296"/>
            <a:ext cx="8912352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ПЕРВЫЙ ВИД: ТЕКСТ (печатное издание)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6343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528" y="1452616"/>
            <a:ext cx="11533632" cy="48320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Власов, В. А. Выселение раскулаченных крестьян Пензенского края / В. А. Власов, А. В. Тишкина // Известия Пензенского государственного педагогического университета им. В.Г. Белинского. Гуманитарные науки. – 2011. – № 23. – С. 338-344.</a:t>
            </a:r>
          </a:p>
          <a:p>
            <a:pPr algn="just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Вазерова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А. Г. Театры Пензенской области в 1940-1950-е годы / А. Г.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Вазерова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Н. В. Мику, И. Н.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Гарькин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// Гуманитарные, социально-экономические и общественные науки. – 2014. – №4. – С. 108-111.</a:t>
            </a:r>
          </a:p>
          <a:p>
            <a:pPr algn="just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Хохрякова, С.  Просто жить: итоги кинофестиваля «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Сталкер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/ С. Хохрякова // Культура. – 2010. – 23 дек. – С. 8.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1280" y="390144"/>
            <a:ext cx="6559296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ПЕРВЫЙ ВИД: ТЕКСТ (СТАТЬИ)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3262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8112" y="658368"/>
            <a:ext cx="8912352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ПЕРВЫЙ ВИД: ТЕКСТ (нормативный акт)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792" y="2137309"/>
            <a:ext cx="10984992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Российская Федерация. Законы. Об общих принципах организации местного самоуправления в Российской Федерации: Федеральный закон №131-ФЗ: [принят Государственной Думой 16 сент. 2003 г.: одобрен Советом Федерации 24 сент. 2003 г.]. – Москва: Проспект ; Санкт-Петербург: Кодекс, 2017. – 158 с.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43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29184"/>
            <a:ext cx="78882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ВТОРОЙ ВИД: ЭЛЕКТРОННЫЙ РЕСУРС (САЙТ)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992" y="1338501"/>
            <a:ext cx="11521440" cy="48320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Исторический-</a:t>
            </a:r>
            <a:r>
              <a:rPr lang="ru-RU" sz="2800" b="1" dirty="0" err="1" smtClean="0"/>
              <a:t>сайт.рф</a:t>
            </a:r>
            <a:r>
              <a:rPr lang="ru-RU" sz="2800" b="1" dirty="0" smtClean="0"/>
              <a:t>: сайт. – 2011. – URL: https://исторический-сайт.рф/ (дата обращения: 01.09.2020).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eLIBRARY.RU: научная электронная библиотека: сайт. – Москва, 2000. – URL: https://elibrary.ru (дата обращения: 01.09.2020). – Режим доступа: для </a:t>
            </a:r>
            <a:r>
              <a:rPr lang="ru-RU" sz="2800" b="1" dirty="0" err="1" smtClean="0"/>
              <a:t>зарегистрир</a:t>
            </a:r>
            <a:r>
              <a:rPr lang="ru-RU" sz="2800" b="1" dirty="0" smtClean="0"/>
              <a:t>. пользователей.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*Для электронных ресурсов примечание «режим доступа» используется только в случае наличия особенностей доступа к сайту/статье, например «для зарегистрированных пользователей», «в локальной сети» и т.д.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34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9744" y="329184"/>
            <a:ext cx="1052169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ВИД: ЭЛЕКТРОННЫЙ РЕСУРС (ДИСК, ПРОГРАММА)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48" y="1166843"/>
            <a:ext cx="11423904" cy="46166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Пашков, С. В. Духовно-нравственное воспитание детей и молодежи в системе современного российского образования: монография / С. В. Пашков; Министерство образования и науки Российской Федерации, Курский государственный университет. – Курск : КГУ, 2017. – 1 CD-ROM.</a:t>
            </a:r>
          </a:p>
          <a:p>
            <a:pPr algn="just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КОМПАС-ЗО LT V 12: система трехмерного моделирования [для домашнего моделирования и учебных целей] / разработчик «АСКОН». – Москва: 1С, 2017. – 1 CD-ROM.</a:t>
            </a:r>
          </a:p>
          <a:p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6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29184"/>
            <a:ext cx="788822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ВТОРОЙ ВИД: ЭЛЕКТРОННЫЙ РЕСУРС (ССЫЛКИ)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1104" y="1443841"/>
            <a:ext cx="11301984" cy="41549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Гущин, А. А. Товарный дефицит в СССР: обострение проблемы в 1960-х – начале 1980-х гг. в ракурсе истории повседневности / А. А. Гущин // Проблемы гуманитарного образования: филология, журналистика, история: сб. науч. ст. III </a:t>
            </a:r>
            <a:r>
              <a:rPr lang="ru-RU" sz="2400" b="1" dirty="0" err="1" smtClean="0"/>
              <a:t>Междунар</a:t>
            </a:r>
            <a:r>
              <a:rPr lang="ru-RU" sz="2400" b="1" dirty="0" smtClean="0"/>
              <a:t>. Науч.-</a:t>
            </a:r>
            <a:r>
              <a:rPr lang="ru-RU" sz="2400" b="1" dirty="0" err="1" smtClean="0"/>
              <a:t>практ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Конф</a:t>
            </a:r>
            <a:r>
              <a:rPr lang="ru-RU" sz="2400" b="1" dirty="0" smtClean="0"/>
              <a:t>.(г. Пенза 8-10 декабря 2016 г.) / под ред. Канд. </a:t>
            </a:r>
            <a:r>
              <a:rPr lang="ru-RU" sz="2400" b="1" dirty="0" err="1" smtClean="0"/>
              <a:t>Пед</a:t>
            </a:r>
            <a:r>
              <a:rPr lang="ru-RU" sz="2400" b="1" dirty="0" smtClean="0"/>
              <a:t>. Наук, доц. Т.В. </a:t>
            </a:r>
            <a:r>
              <a:rPr lang="ru-RU" sz="2400" b="1" dirty="0" err="1" smtClean="0"/>
              <a:t>Стрыгиной</a:t>
            </a:r>
            <a:r>
              <a:rPr lang="ru-RU" sz="2400" b="1" dirty="0" smtClean="0"/>
              <a:t>. – Пенза: Изд-во ПГУ, 2016. – URL: https://исторический-сайт.рф/Товарный-дефицит-в-СССР-обострение-проблемы-в-1960-х-начале-1980-1.html (дата обращения: 01.09.2020).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Гущин, А. А. Авторское право и интернет / А. А. Гущин  // Исторический-</a:t>
            </a:r>
            <a:r>
              <a:rPr lang="ru-RU" sz="2400" b="1" dirty="0" err="1" smtClean="0"/>
              <a:t>сайт.рф</a:t>
            </a:r>
            <a:r>
              <a:rPr lang="ru-RU" sz="2400" b="1" dirty="0" smtClean="0"/>
              <a:t> : История. Исторический сайт: [сайт], 2013. – URL:https://исторический-сайт.рф/Авторское-право-и-интернет-1.html (дата обращения: 01.09.2020).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1789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720" y="1145370"/>
            <a:ext cx="11362944" cy="317009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/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Картографические издания:</a:t>
            </a:r>
          </a:p>
          <a:p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Атлас мира: [физический] / географическая основа –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Росреестр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Москва: АСТ, – 1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атл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(224 с.) :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карты, текст, ил., указ.</a:t>
            </a:r>
          </a:p>
        </p:txBody>
      </p:sp>
    </p:spTree>
    <p:extLst>
      <p:ext uri="{BB962C8B-B14F-4D97-AF65-F5344CB8AC3E}">
        <p14:creationId xmlns:p14="http://schemas.microsoft.com/office/powerpoint/2010/main" val="195155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9872" y="888367"/>
            <a:ext cx="11314176" cy="50167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just"/>
            <a:r>
              <a:rPr lang="ru-RU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Видеоиздания</a:t>
            </a: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ru-RU" sz="3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Просмотрено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военной цензурой: [документальный фильм] / режиссер-постановщик:</a:t>
            </a:r>
          </a:p>
          <a:p>
            <a:pPr algn="just"/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Р. Фокин; сценарий: А. Овчинников; оператор-постановщик: А.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Гурулев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монтаж: Д. Каримов, М. Швец; в фильме снимались: А.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Миклош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А. Гринев, А. Овчинников, А.-М.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Овчинникова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– Москва: Русский Исторический Канал, 2010. – 1 CD-ROM (25 мин):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530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822</Words>
  <Application>Microsoft Office PowerPoint</Application>
  <PresentationFormat>Широкоэкранный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2021-02-24T08:50:11Z</dcterms:created>
  <dcterms:modified xsi:type="dcterms:W3CDTF">2021-02-24T10:21:29Z</dcterms:modified>
</cp:coreProperties>
</file>