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F92FB18-B1E2-4768-B9C7-14D0DFAB0345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6EC1482-ED02-4FFA-AC1A-2549753FD431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FB18-B1E2-4768-B9C7-14D0DFAB0345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1482-ED02-4FFA-AC1A-2549753FD4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FB18-B1E2-4768-B9C7-14D0DFAB0345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1482-ED02-4FFA-AC1A-2549753FD4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FB18-B1E2-4768-B9C7-14D0DFAB0345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1482-ED02-4FFA-AC1A-2549753FD4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FB18-B1E2-4768-B9C7-14D0DFAB0345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1482-ED02-4FFA-AC1A-2549753FD4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FB18-B1E2-4768-B9C7-14D0DFAB0345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1482-ED02-4FFA-AC1A-2549753FD43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FB18-B1E2-4768-B9C7-14D0DFAB0345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1482-ED02-4FFA-AC1A-2549753FD4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FB18-B1E2-4768-B9C7-14D0DFAB0345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1482-ED02-4FFA-AC1A-2549753FD4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FB18-B1E2-4768-B9C7-14D0DFAB0345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1482-ED02-4FFA-AC1A-2549753FD4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FB18-B1E2-4768-B9C7-14D0DFAB0345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1482-ED02-4FFA-AC1A-2549753FD431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FB18-B1E2-4768-B9C7-14D0DFAB0345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1482-ED02-4FFA-AC1A-2549753FD4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F92FB18-B1E2-4768-B9C7-14D0DFAB0345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6EC1482-ED02-4FFA-AC1A-2549753FD4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ru-RU" b="1" dirty="0"/>
              <a:t>Ораторское искусство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Музей\Pictures\proektorium_logo-768x3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2208521"/>
            <a:ext cx="792088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720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7C4D8-0013-45BE-8AF8-2938A7F12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490" y="1027664"/>
            <a:ext cx="7560958" cy="817160"/>
          </a:xfrm>
        </p:spPr>
        <p:txBody>
          <a:bodyPr>
            <a:normAutofit/>
          </a:bodyPr>
          <a:lstStyle/>
          <a:p>
            <a:r>
              <a:rPr lang="ru-RU" sz="3300" b="1" dirty="0"/>
              <a:t>Правила ораторского искусства</a:t>
            </a:r>
            <a:endParaRPr lang="ru-RU" sz="33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37292D-B11A-4B22-8796-AC77C0556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92" y="2204864"/>
            <a:ext cx="6777317" cy="3627765"/>
          </a:xfrm>
        </p:spPr>
        <p:txBody>
          <a:bodyPr/>
          <a:lstStyle/>
          <a:p>
            <a:r>
              <a:rPr lang="ru-RU" dirty="0"/>
              <a:t>Пауза</a:t>
            </a:r>
          </a:p>
          <a:p>
            <a:r>
              <a:rPr lang="ru-RU" dirty="0"/>
              <a:t>Первая фраза</a:t>
            </a:r>
          </a:p>
          <a:p>
            <a:r>
              <a:rPr lang="ru-RU" dirty="0"/>
              <a:t>Главная мысль</a:t>
            </a:r>
          </a:p>
          <a:p>
            <a:r>
              <a:rPr lang="ru-RU" dirty="0"/>
              <a:t>Цитаты</a:t>
            </a:r>
          </a:p>
          <a:p>
            <a:r>
              <a:rPr lang="ru-RU" dirty="0"/>
              <a:t>Чтение	</a:t>
            </a:r>
          </a:p>
          <a:p>
            <a:r>
              <a:rPr lang="ru-RU" dirty="0"/>
              <a:t>Вопросы и паузы</a:t>
            </a:r>
          </a:p>
          <a:p>
            <a:r>
              <a:rPr lang="ru-RU" dirty="0"/>
              <a:t>Финал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8CBE967-D8A3-48DA-8F86-3DE643199C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797152"/>
            <a:ext cx="1345237" cy="134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2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96752"/>
            <a:ext cx="7024744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Мастером ораторского искусства можно стать! </a:t>
            </a:r>
            <a:br>
              <a:rPr lang="ru-RU" b="1" dirty="0"/>
            </a:br>
            <a:endParaRPr lang="ru-RU" b="1" dirty="0"/>
          </a:p>
        </p:txBody>
      </p:sp>
      <p:pic>
        <p:nvPicPr>
          <p:cNvPr id="1026" name="Picture 2" descr="Курс ораторского искусства для детей и подростков в школе Coddy в Москве">
            <a:extLst>
              <a:ext uri="{FF2B5EF4-FFF2-40B4-BE49-F238E27FC236}">
                <a16:creationId xmlns:a16="http://schemas.microsoft.com/office/drawing/2014/main" id="{5A443720-A930-4519-9EAB-1C9853FBA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441" y="1916832"/>
            <a:ext cx="5023117" cy="3631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35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03318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 Пауза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>
            <a:normAutofit/>
          </a:bodyPr>
          <a:lstStyle/>
          <a:p>
            <a:r>
              <a:rPr lang="ru-RU" dirty="0"/>
              <a:t>Неважно, какая у вас речь — вы должны добиться тишины в зале. </a:t>
            </a:r>
          </a:p>
          <a:p>
            <a:r>
              <a:rPr lang="ru-RU" dirty="0"/>
              <a:t>Выйдя на трибуну, осмотрите аудиторию и зафиксируйте взгляд на одном из слушателей. </a:t>
            </a:r>
          </a:p>
          <a:p>
            <a:r>
              <a:rPr lang="ru-RU" dirty="0"/>
              <a:t>Затем мысленно произнесите про себя первое предложение и уже после выразительной паузы начинайте говорить.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6FA338A-3329-4165-BE32-1D7202416F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029799"/>
            <a:ext cx="1332981" cy="133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91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2. Первая фраза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Она должна быть мощной и обязательно вызывать положительный отклик у аудитории.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7642A39-5E05-491D-BA3F-8E5F7A5A1E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013176"/>
            <a:ext cx="1280912" cy="128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92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3. Главная мысль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>
            <a:normAutofit/>
          </a:bodyPr>
          <a:lstStyle/>
          <a:p>
            <a:r>
              <a:rPr lang="ru-RU" dirty="0"/>
              <a:t>Вы должны определить главную мысль. Этот ключевой момент, который вы хотите донести до аудитории, должен быть сжатым, ёмким. </a:t>
            </a:r>
          </a:p>
          <a:p>
            <a:r>
              <a:rPr lang="ru-RU" dirty="0"/>
              <a:t>Остановитесь, посмотрите и составьте план: в первую очередь выделите ключевые мысли, а затем уже можете дополнить и пояснить их примерами из жизни или цитатами.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E818B7D-0218-400C-A40A-2A6A0CB185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240231"/>
            <a:ext cx="1180210" cy="118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21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4. Цитаты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>
            <a:normAutofit/>
          </a:bodyPr>
          <a:lstStyle/>
          <a:p>
            <a:r>
              <a:rPr lang="ru-RU" dirty="0"/>
              <a:t>Цитата должна быть вам близка. </a:t>
            </a:r>
          </a:p>
          <a:p>
            <a:r>
              <a:rPr lang="ru-RU" dirty="0"/>
              <a:t>Никогда не приводите высказывания автора, который вам незнаком, неинтересен, которого вам неприятно цитировать. </a:t>
            </a:r>
          </a:p>
          <a:p>
            <a:r>
              <a:rPr lang="ru-RU" dirty="0"/>
              <a:t>Имя автора должно быть известно слушателям, а сама цитата должна быть короткой.</a:t>
            </a: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5DABBEE-4389-4AE3-B77B-94B880E52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5223731"/>
            <a:ext cx="1213209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20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5. Чтение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Чтение речи с листа с опущенными вниз глазами, мягко говоря, не вызывает восторга у аудитории. </a:t>
            </a:r>
          </a:p>
          <a:p>
            <a:r>
              <a:rPr lang="ru-RU" dirty="0"/>
              <a:t>Первое правило прочтения речи: никогда не произносите слова, если ваши глаза смотрят на бумагу.</a:t>
            </a:r>
          </a:p>
          <a:p>
            <a:r>
              <a:rPr lang="ru-RU" dirty="0"/>
              <a:t>Используйте технику СОС: смотреть — остановиться — сказать.</a:t>
            </a:r>
          </a:p>
          <a:p>
            <a:r>
              <a:rPr lang="ru-RU" dirty="0"/>
              <a:t>Для тренировки возьмите любой текст. Опустите глаза и мысленно сфотографируйте несколько слов. Затем поднимите голову и остановитесь. Затем, глядя на любой предмет в другом конце комнаты, расскажите то, что запомнили.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1C6EBF6-6BFE-4DF4-A018-A3445DDAB2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157192"/>
            <a:ext cx="1298552" cy="129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20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24744" cy="973912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r>
              <a:rPr lang="ru-RU" b="1" dirty="0"/>
              <a:t>6. Вопросы и паузы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6"/>
            <a:ext cx="7137357" cy="3869017"/>
          </a:xfrm>
        </p:spPr>
        <p:txBody>
          <a:bodyPr/>
          <a:lstStyle/>
          <a:p>
            <a:r>
              <a:rPr lang="ru-RU" dirty="0"/>
              <a:t>Многие ораторы используют для установления контакта с публикой вопросы. </a:t>
            </a:r>
          </a:p>
          <a:p>
            <a:r>
              <a:rPr lang="ru-RU" dirty="0"/>
              <a:t>Не забывайте об одном правиле: никогда не задавайте вопрос, если не знаете ответ на него.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FD23F65-134C-482A-AE3E-220C885191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272337" cy="127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979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7. Финал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Чтобы произвести впечатление в финале, настройтесь, призовите на помощь свои эмоции: гордость, надежду, любовь и другие. Постарайтесь передать эти чувства слушателям так, как это удавалось великим ораторам прошлого.</a:t>
            </a:r>
          </a:p>
          <a:p>
            <a:r>
              <a:rPr lang="ru-RU" dirty="0"/>
              <a:t>Ни в коем случае не заканчивайте свою речь на минорной ноте.</a:t>
            </a:r>
          </a:p>
          <a:p>
            <a:r>
              <a:rPr lang="ru-RU" dirty="0"/>
              <a:t>Используйте духоподъёмные цитаты, стихи или шутки.</a:t>
            </a:r>
          </a:p>
          <a:p>
            <a:r>
              <a:rPr lang="ru-RU" dirty="0"/>
              <a:t>Удивляйте слушателей, заставайте их врасплох! </a:t>
            </a:r>
          </a:p>
          <a:p>
            <a:r>
              <a:rPr lang="ru-RU" dirty="0"/>
              <a:t>Не будьте предсказуемы!</a:t>
            </a:r>
          </a:p>
          <a:p>
            <a:r>
              <a:rPr lang="ru-RU" dirty="0"/>
              <a:t>Не становитесь рабами любезностей. </a:t>
            </a:r>
          </a:p>
          <a:p>
            <a:r>
              <a:rPr lang="ru-RU" dirty="0"/>
              <a:t>Будьте не такими, как все.</a:t>
            </a:r>
          </a:p>
          <a:p>
            <a:pPr marL="6858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A261B85-F74D-45A1-BC13-9B1C7986ED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371" y="5085184"/>
            <a:ext cx="1320876" cy="132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72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</TotalTime>
  <Words>389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2</vt:lpstr>
      <vt:lpstr>Остин</vt:lpstr>
      <vt:lpstr>Ораторское искусство</vt:lpstr>
      <vt:lpstr>Мастером ораторского искусства можно стать!  </vt:lpstr>
      <vt:lpstr>1. Пауза </vt:lpstr>
      <vt:lpstr>2. Первая фраза </vt:lpstr>
      <vt:lpstr>3. Главная мысль </vt:lpstr>
      <vt:lpstr>4. Цитаты </vt:lpstr>
      <vt:lpstr>5. Чтение </vt:lpstr>
      <vt:lpstr>  6. Вопросы и паузы</vt:lpstr>
      <vt:lpstr>7. Финал </vt:lpstr>
      <vt:lpstr>Правила ораторского искусства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Музей</dc:creator>
  <cp:lastModifiedBy>XEON</cp:lastModifiedBy>
  <cp:revision>3</cp:revision>
  <dcterms:created xsi:type="dcterms:W3CDTF">2022-02-25T09:16:05Z</dcterms:created>
  <dcterms:modified xsi:type="dcterms:W3CDTF">2022-02-25T09:49:00Z</dcterms:modified>
</cp:coreProperties>
</file>