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3588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w Cen MT" pitchFamily="32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w Cen MT" pitchFamily="32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w Cen MT" pitchFamily="32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w Cen MT" pitchFamily="32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w Cen MT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w Cen MT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w Cen MT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w Cen MT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w Cen MT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60" y="-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4585-E763-489E-985E-F35CCE198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170AE-2F25-4CAF-853E-23E6551E4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78863" y="609600"/>
            <a:ext cx="2587625" cy="518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12063" cy="518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78D2-514B-41E4-93FA-93B8A9D84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713E-6FAF-4865-9D31-A2D0C9762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778E-D24C-4A00-A9D1-7BA790926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9EA4-096D-48FD-A1C3-436A629FC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095500"/>
            <a:ext cx="5099050" cy="369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5850" y="2095500"/>
            <a:ext cx="5100638" cy="369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A5E7-BBFB-4957-988C-29D9A6381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DDA6A-DE5A-429D-B5BD-E9CA872CB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2712-1BD7-4947-A942-C1852663A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CC69-4F6D-4B8B-8125-6BA69A66D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962E4-F7A4-4B7A-8125-4A12D7C4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D43F-8222-4B32-85D8-F7140B65A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2C42-4955-48FA-921D-F405CE292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D152-309B-4D71-884A-C2BA6237A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78863" y="609600"/>
            <a:ext cx="2587625" cy="518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12063" cy="518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E92BB-1689-4169-8A40-5D42AFF65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00932-18AD-4E0A-9994-271B1658B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095500"/>
            <a:ext cx="5099050" cy="369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5850" y="2095500"/>
            <a:ext cx="5100638" cy="369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16B31-5D69-43C5-AE85-DDC5506E9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C0CE-325C-4FA3-ABA8-6D9834F0C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35FB-5562-4987-9521-0E781E8C7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298A0-AE71-4F78-8EEC-C476C0DA3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F2D9-81F6-4A3A-9D41-F547E065E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D4F6E-0C45-46A3-BF36-42A86F2F4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52088" cy="13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95500"/>
            <a:ext cx="10352088" cy="3694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78738" y="5883275"/>
            <a:ext cx="2741612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914400" y="5883275"/>
            <a:ext cx="6672263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0514013" y="5883275"/>
            <a:ext cx="752475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81DAB8B-35ED-45CF-9D3D-F3C2FDA91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2pPr>
      <a:lvl3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3pPr>
      <a:lvl4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4pPr>
      <a:lvl5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6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2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836613" y="735013"/>
            <a:ext cx="609600" cy="585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658475" y="2971800"/>
            <a:ext cx="609600" cy="585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800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52088" cy="13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95500"/>
            <a:ext cx="10352088" cy="3694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78738" y="5883275"/>
            <a:ext cx="2741612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14400" y="5883275"/>
            <a:ext cx="6672263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0514013" y="5883275"/>
            <a:ext cx="752475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</a:tabLst>
              <a:defRPr sz="10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7551B34-EB94-4B24-A55B-61E5848E6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2pPr>
      <a:lvl3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3pPr>
      <a:lvl4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4pPr>
      <a:lvl5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6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2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id125739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449263"/>
            <a:ext cx="11088687" cy="595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1200" y="2765425"/>
            <a:ext cx="11150600" cy="1325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/>
            </a:pPr>
            <a:r>
              <a:rPr lang="ru-RU" sz="8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И   Э    А    О    У   Ы</a:t>
            </a:r>
            <a:r>
              <a:rPr lang="ru-RU" sz="31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/>
            </a:r>
            <a:br>
              <a:rPr lang="ru-RU" sz="31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endParaRPr lang="ru-RU" sz="31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Group 1"/>
          <p:cNvGraphicFramePr>
            <a:graphicFrameLocks noGrp="1"/>
          </p:cNvGraphicFramePr>
          <p:nvPr/>
        </p:nvGraphicFramePr>
        <p:xfrm>
          <a:off x="0" y="-660400"/>
          <a:ext cx="12193588" cy="8047038"/>
        </p:xfrm>
        <a:graphic>
          <a:graphicData uri="http://schemas.openxmlformats.org/drawingml/2006/table">
            <a:tbl>
              <a:tblPr/>
              <a:tblGrid>
                <a:gridCol w="4062413"/>
                <a:gridCol w="4065587"/>
                <a:gridCol w="4065588"/>
              </a:tblGrid>
              <a:tr h="80470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ЛРИ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ЛРЭ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ЛРА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ЛРО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ЛРУ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ЛРЫ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68760" marR="68760" marT="4158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РЛИ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РЛЭ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РЛА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РЛО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РЛУ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РЛЫ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68760" marR="68760" marT="4158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КПТИ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КПТЭ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КПТА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КПТО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КПТУ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КПТЫ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68760" marR="68760" marT="4158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82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Group 1"/>
          <p:cNvGraphicFramePr>
            <a:graphicFrameLocks noGrp="1"/>
          </p:cNvGraphicFramePr>
          <p:nvPr/>
        </p:nvGraphicFramePr>
        <p:xfrm>
          <a:off x="0" y="-660400"/>
          <a:ext cx="12193588" cy="8047038"/>
        </p:xfrm>
        <a:graphic>
          <a:graphicData uri="http://schemas.openxmlformats.org/drawingml/2006/table">
            <a:tbl>
              <a:tblPr/>
              <a:tblGrid>
                <a:gridCol w="4062413"/>
                <a:gridCol w="4065587"/>
                <a:gridCol w="4065588"/>
              </a:tblGrid>
              <a:tr h="80470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ГБДИ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ГБДЭ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ГБДА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ГБДО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ГБДУ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ГБДЫ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68760" marR="68760" marT="4158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ФПТКИ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ФПТКЭ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ФПТКА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ФПТКО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ФПТКУ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ФПТКЫ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68760" marR="68760" marT="4158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ВБГДИ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ВБГДЭ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ВБГДА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ВБГДО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ВБГДУ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ВБГДЫ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68760" marR="68760" marT="4158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82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Group 1"/>
          <p:cNvGraphicFramePr>
            <a:graphicFrameLocks noGrp="1"/>
          </p:cNvGraphicFramePr>
          <p:nvPr/>
        </p:nvGraphicFramePr>
        <p:xfrm>
          <a:off x="0" y="-660400"/>
          <a:ext cx="12193588" cy="8047038"/>
        </p:xfrm>
        <a:graphic>
          <a:graphicData uri="http://schemas.openxmlformats.org/drawingml/2006/table">
            <a:tbl>
              <a:tblPr/>
              <a:tblGrid>
                <a:gridCol w="173038"/>
                <a:gridCol w="6007100"/>
                <a:gridCol w="6013450"/>
              </a:tblGrid>
              <a:tr h="80470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68760" marR="68760" marT="4158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ШКСИ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ШКСЭ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ШКСА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ШКСО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ШКСУ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ШКСЫ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68760" marR="68760" marT="4158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ЖГЗИ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ЖГЗЭ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ЖГЗА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ЖГЗО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ЖГЗУ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ЖГЗЫ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</a:tabLst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6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68760" marR="68760" marT="41580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182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" y="360363"/>
            <a:ext cx="11314112" cy="611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88950"/>
            <a:ext cx="11231563" cy="599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15900"/>
            <a:ext cx="11376025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563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КАК ТОМАРА У ПЕРТА НАВАРИЛА, НАПЕКЛА ДЕВЯНОСТА ДВА БЛИНА, ДВА КОРЫТА КИСЕЛЯ, ПЯТЬДЕСЯТ ПИРОГОВ, НЕ НАШЛА ЕДАКОВ.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563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Техника</a:t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/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«СКОРОГОВОРУН»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20675"/>
            <a:ext cx="9820275" cy="614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756150" y="592138"/>
            <a:ext cx="7326313" cy="2909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МСТИСЛАВЦЕВА</a:t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 АЛЕНА</a:t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ГРИГОРЬЕВНА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433388"/>
            <a:ext cx="4445000" cy="59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65688" y="4267200"/>
            <a:ext cx="7326312" cy="1327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«Техники ораторского мастерства»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563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Техника</a:t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/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«ГРОМКОГОВОРИТЕЛЬ»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" y="244475"/>
            <a:ext cx="10658475" cy="629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431800"/>
            <a:ext cx="11226800" cy="597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431800"/>
            <a:ext cx="10698162" cy="597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576263"/>
            <a:ext cx="10367962" cy="56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576263"/>
            <a:ext cx="10598150" cy="56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633413"/>
            <a:ext cx="10804525" cy="577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360363"/>
            <a:ext cx="11255375" cy="611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576263"/>
            <a:ext cx="10875963" cy="56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287338"/>
            <a:ext cx="11245850" cy="619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184775" y="3743325"/>
            <a:ext cx="6894513" cy="331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eaLnBrk="1"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Советник директора по воспитанию</a:t>
            </a:r>
            <a:b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/>
            </a:r>
            <a:b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Наставник ученического самоуправления «Центр инициативы и творчества»</a:t>
            </a:r>
            <a:b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/>
            </a:r>
            <a:b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Председатель ПО РДШ</a:t>
            </a:r>
            <a:b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/>
            </a:r>
            <a:b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Педагог-организатор МАОУ СОШ № 69</a:t>
            </a:r>
            <a:b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/>
            </a:r>
            <a:b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Коуч по ораторскому мастерству и подготовке к публичным выступлениям</a:t>
            </a:r>
            <a:b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endParaRPr lang="ru-RU" sz="3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6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433388"/>
            <a:ext cx="4445000" cy="59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865688" y="4267200"/>
            <a:ext cx="7326312" cy="132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517525"/>
            <a:ext cx="10944225" cy="581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503238"/>
            <a:ext cx="10872787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354013"/>
            <a:ext cx="11336338" cy="619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360363"/>
            <a:ext cx="11160125" cy="611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87338"/>
            <a:ext cx="11088687" cy="611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756150" y="592138"/>
            <a:ext cx="7326313" cy="2909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МСТИСЛАВЦЕВА</a:t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/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 АЛЕНА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433388"/>
            <a:ext cx="4445000" cy="59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05400" y="3905250"/>
            <a:ext cx="6977063" cy="2247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 hangingPunct="1">
              <a:lnSpc>
                <a:spcPct val="7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100" b="1">
                <a:solidFill>
                  <a:srgbClr val="6BA9D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  <a:hlinkClick r:id="rId4"/>
              </a:rPr>
              <a:t>HTTPS://VK.COM/ID12573921</a:t>
            </a:r>
          </a:p>
          <a:p>
            <a:pPr algn="ctr" eaLnBrk="1" hangingPunct="1">
              <a:lnSpc>
                <a:spcPct val="7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1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6" charset="0"/>
            </a:endParaRPr>
          </a:p>
          <a:p>
            <a:pPr algn="ctr" eaLnBrk="1" hangingPunct="1">
              <a:lnSpc>
                <a:spcPct val="7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1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</a:rPr>
              <a:t>MSTISLAVTSEVAALENA</a:t>
            </a:r>
          </a:p>
          <a:p>
            <a:pPr algn="ctr" eaLnBrk="1" hangingPunct="1">
              <a:lnSpc>
                <a:spcPct val="7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1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6" charset="0"/>
            </a:endParaRPr>
          </a:p>
          <a:p>
            <a:pPr algn="ctr" eaLnBrk="1" hangingPunct="1">
              <a:lnSpc>
                <a:spcPct val="7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1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87338"/>
            <a:ext cx="11376025" cy="626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431800"/>
            <a:ext cx="11160125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804863" y="-222250"/>
            <a:ext cx="10353675" cy="1325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ru-RU" sz="3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ТРИ ОБЛАСТИ ВОЗДЕЙСТВИЯ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63600" y="849313"/>
          <a:ext cx="10455275" cy="5861050"/>
        </p:xfrm>
        <a:graphic>
          <a:graphicData uri="http://schemas.openxmlformats.org/presentationml/2006/ole">
            <p:oleObj spid="_x0000_s1026" r:id="rId4" imgW="10461643" imgH="586486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431800"/>
            <a:ext cx="10439400" cy="597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431800"/>
            <a:ext cx="11160125" cy="611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87338"/>
            <a:ext cx="11376025" cy="619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Bookman Old Style"/>
        <a:ea typeface="Microsoft YaHei"/>
        <a:cs typeface=""/>
      </a:majorFont>
      <a:minorFont>
        <a:latin typeface="Rockwel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Bookman Old Style"/>
        <a:ea typeface="Microsoft YaHei"/>
        <a:cs typeface=""/>
      </a:majorFont>
      <a:minorFont>
        <a:latin typeface="Rockwel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48</Words>
  <PresentationFormat>Произвольный</PresentationFormat>
  <Paragraphs>77</Paragraphs>
  <Slides>35</Slides>
  <Notes>35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Tw Cen MT</vt:lpstr>
      <vt:lpstr>Microsoft YaHei</vt:lpstr>
      <vt:lpstr>Times New Roman</vt:lpstr>
      <vt:lpstr>Bookman Old Style</vt:lpstr>
      <vt:lpstr>Rockwell</vt:lpstr>
      <vt:lpstr>Arial</vt:lpstr>
      <vt:lpstr>Georgia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Мегакомп</dc:creator>
  <cp:lastModifiedBy>Ekaterina</cp:lastModifiedBy>
  <cp:revision>12</cp:revision>
  <cp:lastPrinted>1601-01-01T00:00:00Z</cp:lastPrinted>
  <dcterms:created xsi:type="dcterms:W3CDTF">2018-10-24T05:49:52Z</dcterms:created>
  <dcterms:modified xsi:type="dcterms:W3CDTF">2022-11-24T08:58:13Z</dcterms:modified>
</cp:coreProperties>
</file>